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564" r:id="rId2"/>
    <p:sldId id="558" r:id="rId3"/>
    <p:sldId id="566" r:id="rId4"/>
    <p:sldId id="575" r:id="rId5"/>
    <p:sldId id="583" r:id="rId6"/>
    <p:sldId id="577" r:id="rId7"/>
    <p:sldId id="578" r:id="rId8"/>
    <p:sldId id="579" r:id="rId9"/>
    <p:sldId id="580" r:id="rId10"/>
    <p:sldId id="581" r:id="rId11"/>
    <p:sldId id="582" r:id="rId12"/>
    <p:sldId id="568" r:id="rId13"/>
    <p:sldId id="567" r:id="rId14"/>
    <p:sldId id="565" r:id="rId15"/>
    <p:sldId id="560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ming, Peter" initials="FP" lastIdx="1" clrIdx="0">
    <p:extLst>
      <p:ext uri="{19B8F6BF-5375-455C-9EA6-DF929625EA0E}">
        <p15:presenceInfo xmlns:p15="http://schemas.microsoft.com/office/powerpoint/2012/main" userId="4e02f2a6-bf4d-4bdd-a472-8d2d8c3fac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39966"/>
    <a:srgbClr val="FFC000"/>
    <a:srgbClr val="194D33"/>
    <a:srgbClr val="E4E3CF"/>
    <a:srgbClr val="0F6FC6"/>
    <a:srgbClr val="F4EED2"/>
    <a:srgbClr val="122240"/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 autoAdjust="0"/>
    <p:restoredTop sz="87580" autoAdjust="0"/>
  </p:normalViewPr>
  <p:slideViewPr>
    <p:cSldViewPr snapToGrid="0">
      <p:cViewPr varScale="1">
        <p:scale>
          <a:sx n="93" d="100"/>
          <a:sy n="93" d="100"/>
        </p:scale>
        <p:origin x="1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7782-06CE-4414-A22D-1AE53752CC3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027E-B4E0-4523-917C-EAD81C2E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3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0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2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027E-B4E0-4523-917C-EAD81C2E0F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BFC9394-3324-4BAA-89DE-81A715CED26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09A7-A1BE-490F-89EA-01D139FE5B9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47BC-B3D1-488B-B6EB-96F0747FE70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A876-1295-4F54-9C1E-7C7276A6CCF0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99A09C64-B237-445D-9AA9-A54F76F786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AEC-847C-4CD9-A07A-FC2E5675D83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19AF2C3B-1203-49CB-859A-1609FC290A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9FE-D2C0-4FBA-A150-4DC9F14A22EA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C419-FE3E-458E-938E-605693584E76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0C268-47B8-4103-8C53-F2CE0B73FA5E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710B-EE9D-4791-A529-AB9A87AE1E4E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4EDAF22-DE02-4D37-8CF5-C102A7DD59E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C7D7-9DF4-4483-9D22-FD529342FD88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98C-670D-4B94-B944-3D1E35655CB0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28EF-82C4-49F3-8BDC-DC25C370E1D1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53253-F9B5-45ED-ABD2-19B3FA6BACF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C3B-1203-49CB-859A-1609FC290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17A78D-F566-7941-B3B7-D2A55B67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"/>
            <a:ext cx="9144000" cy="64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090DD-8EC8-4F09-8167-D738D8E9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89" y="568410"/>
            <a:ext cx="7766222" cy="1076636"/>
          </a:xfrm>
        </p:spPr>
        <p:txBody>
          <a:bodyPr/>
          <a:lstStyle/>
          <a:p>
            <a:r>
              <a:rPr lang="da-DK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FTNF Report for CTOP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0D682-2B36-4922-9F4D-56ACE9C5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95023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Finding Productive Oil Wells in the West Texas Permian Basin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36B8B5-4C20-483E-AD1F-6AE97E8BAF6F}"/>
              </a:ext>
            </a:extLst>
          </p:cNvPr>
          <p:cNvCxnSpPr/>
          <p:nvPr/>
        </p:nvCxnSpPr>
        <p:spPr>
          <a:xfrm>
            <a:off x="454096" y="1679901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7F34F7-9CB5-466C-A86D-3A39DACEB903}"/>
              </a:ext>
            </a:extLst>
          </p:cNvPr>
          <p:cNvSpPr txBox="1"/>
          <p:nvPr/>
        </p:nvSpPr>
        <p:spPr>
          <a:xfrm>
            <a:off x="1335373" y="629868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Peter Flaming	Matthew </a:t>
            </a:r>
            <a:r>
              <a:rPr lang="en-US" sz="1600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Trevathan</a:t>
            </a:r>
            <a:r>
              <a:rPr lang="en-US" sz="1600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	Quinton Nixon	Brock Friedrich</a:t>
            </a:r>
          </a:p>
        </p:txBody>
      </p:sp>
    </p:spTree>
    <p:extLst>
      <p:ext uri="{BB962C8B-B14F-4D97-AF65-F5344CB8AC3E}">
        <p14:creationId xmlns:p14="http://schemas.microsoft.com/office/powerpoint/2010/main" val="64716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6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wells by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7C31-18A2-3A4B-8B4A-1C881295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72" y="1174651"/>
            <a:ext cx="4478455" cy="5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749899"/>
            <a:ext cx="275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Fracture size by 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EDE0-8EDF-784F-A844-8F7AA4E4F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1129682"/>
            <a:ext cx="8091055" cy="52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Methodology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7540203" cy="5485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Preparation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Understand the business needs of the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Gather relevant data to address the needs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Explore, model, and predict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Workflow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Getting and cleaning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new predictor variables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Feature selection and model building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Interpretation and Conclusions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spcAft>
                <a:spcPts val="600"/>
              </a:spcAft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36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Evaluation and </a:t>
            </a:r>
            <a:r>
              <a:rPr lang="da-DK" sz="2800" b="1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Results</a:t>
            </a:r>
            <a:endParaRPr lang="en-US" sz="2800" b="1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4425296" cy="537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Tell me the percentages and why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me graphs with explanations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Was your hypothesis correct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Provide any other interesting trends and observations from your analysis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things to consider?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>
              <a:spcAft>
                <a:spcPts val="600"/>
              </a:spcAft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9837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4" y="938624"/>
            <a:ext cx="8336387" cy="34803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Insights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Improvements</a:t>
            </a: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20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CCF0F3AE-6221-4D43-B24E-11456CA80604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9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Study Outline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318937" y="909636"/>
            <a:ext cx="4599307" cy="2519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Business Objectives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Sourced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Methodology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Evaluation/Results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EFB66-619E-8A49-B4C0-725C5145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47" y="775951"/>
            <a:ext cx="5535355" cy="560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FADB-6750-BB4B-BC98-FA9EF243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5" y="6226196"/>
            <a:ext cx="5392775" cy="1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Business Objectives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2425-BD5C-5545-B74A-E290315D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9" y="817972"/>
            <a:ext cx="3721862" cy="3185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28BA-725D-BC4E-9580-21CD97631550}"/>
              </a:ext>
            </a:extLst>
          </p:cNvPr>
          <p:cNvSpPr txBox="1"/>
          <p:nvPr/>
        </p:nvSpPr>
        <p:spPr>
          <a:xfrm>
            <a:off x="4722474" y="817972"/>
            <a:ext cx="4065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(Cheap) Well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Uncover Key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 Quantified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Linear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 Top 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F928-1CD0-AE4B-B10D-6BDB59C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4101454"/>
            <a:ext cx="4368619" cy="232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60B4-3400-7D4C-A43E-D7C9528AD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81" y="6422478"/>
            <a:ext cx="4412245" cy="12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B918D-B331-9F42-8EDA-4603AF798729}"/>
              </a:ext>
            </a:extLst>
          </p:cNvPr>
          <p:cNvSpPr txBox="1"/>
          <p:nvPr/>
        </p:nvSpPr>
        <p:spPr>
          <a:xfrm>
            <a:off x="5156106" y="3639789"/>
            <a:ext cx="25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1457-3C37-294D-9C40-C3A70D123F8C}"/>
              </a:ext>
            </a:extLst>
          </p:cNvPr>
          <p:cNvSpPr txBox="1"/>
          <p:nvPr/>
        </p:nvSpPr>
        <p:spPr>
          <a:xfrm>
            <a:off x="462778" y="4331108"/>
            <a:ext cx="3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deal and what to play?</a:t>
            </a:r>
          </a:p>
        </p:txBody>
      </p:sp>
    </p:spTree>
    <p:extLst>
      <p:ext uri="{BB962C8B-B14F-4D97-AF65-F5344CB8AC3E}">
        <p14:creationId xmlns:p14="http://schemas.microsoft.com/office/powerpoint/2010/main" val="79369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75AE0-4232-894C-9D7D-01DD18CE6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990" r="1486" b="1923"/>
          <a:stretch/>
        </p:blipFill>
        <p:spPr>
          <a:xfrm>
            <a:off x="0" y="0"/>
            <a:ext cx="9143999" cy="487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Research Questions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3A7E7-DB08-4BBB-89C5-4449B0EA45C9}"/>
              </a:ext>
            </a:extLst>
          </p:cNvPr>
          <p:cNvSpPr txBox="1"/>
          <p:nvPr/>
        </p:nvSpPr>
        <p:spPr>
          <a:xfrm>
            <a:off x="1997533" y="5156098"/>
            <a:ext cx="4514478" cy="163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Does well productivity increase with 'frac size’?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does it increase?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regional trends?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Trends by formation?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additives affect oil productivity?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9503-5750-4610-A192-F2F483BE9806}"/>
              </a:ext>
            </a:extLst>
          </p:cNvPr>
          <p:cNvSpPr/>
          <p:nvPr/>
        </p:nvSpPr>
        <p:spPr>
          <a:xfrm>
            <a:off x="1997533" y="4871892"/>
            <a:ext cx="4514478" cy="2842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708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Data </a:t>
            </a:r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Sources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A4DA87-2E29-4AAF-9572-FAC00EA2B14F}"/>
              </a:ext>
            </a:extLst>
          </p:cNvPr>
          <p:cNvSpPr txBox="1"/>
          <p:nvPr/>
        </p:nvSpPr>
        <p:spPr>
          <a:xfrm>
            <a:off x="440013" y="1342147"/>
            <a:ext cx="7872713" cy="2235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– in-house dataset with key attributes of areas of interest including geological and operator information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Enriching data – data from a national registry with information about chemicals used in the fracturing process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Client data tells us who is doing what, enriching data tells us what they are using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244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DE3725-FD12-BC4C-9C49-AFC0B99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236043"/>
            <a:ext cx="4414366" cy="331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77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Oil Production by Company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D73D-B465-894F-B366-63056460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3" y="790951"/>
            <a:ext cx="4547608" cy="5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5C58-D805-F74A-B4EA-5B65FD4F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91463"/>
            <a:ext cx="405130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E528-9CC5-324E-99D5-4D5D7AA7D5F1}"/>
              </a:ext>
            </a:extLst>
          </p:cNvPr>
          <p:cNvSpPr txBox="1"/>
          <p:nvPr/>
        </p:nvSpPr>
        <p:spPr>
          <a:xfrm>
            <a:off x="367598" y="2762693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additives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AF39-0625-EB42-8290-36FBE67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3214494"/>
            <a:ext cx="8534400" cy="2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7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BCC91-9EB9-489A-B60A-B48980223D67}"/>
              </a:ext>
            </a:extLst>
          </p:cNvPr>
          <p:cNvSpPr txBox="1"/>
          <p:nvPr/>
        </p:nvSpPr>
        <p:spPr>
          <a:xfrm>
            <a:off x="378798" y="188682"/>
            <a:ext cx="8057971" cy="523220"/>
          </a:xfrm>
          <a:prstGeom prst="rect">
            <a:avLst/>
          </a:prstGeom>
          <a:noFill/>
        </p:spPr>
        <p:txBody>
          <a:bodyPr wrap="square" lIns="182880" rtlCol="0" anchor="b">
            <a:spAutoFit/>
          </a:bodyPr>
          <a:lstStyle/>
          <a:p>
            <a:r>
              <a:rPr lang="da-DK" sz="2800" b="1" dirty="0" err="1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Exploratory</a:t>
            </a:r>
            <a:r>
              <a:rPr lang="da-DK" sz="2800" b="1" dirty="0">
                <a:solidFill>
                  <a:srgbClr val="002060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 Data Analysis</a:t>
            </a:r>
            <a:endParaRPr lang="en-US" sz="2800" b="1" dirty="0">
              <a:solidFill>
                <a:srgbClr val="002060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80685-38FF-408B-863E-0DBB7D8D7AD1}"/>
              </a:ext>
            </a:extLst>
          </p:cNvPr>
          <p:cNvCxnSpPr/>
          <p:nvPr/>
        </p:nvCxnSpPr>
        <p:spPr>
          <a:xfrm>
            <a:off x="367598" y="743926"/>
            <a:ext cx="8408804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1EDFDE6-BFD3-40E8-81C9-2C5695835480}"/>
              </a:ext>
            </a:extLst>
          </p:cNvPr>
          <p:cNvSpPr txBox="1">
            <a:spLocks/>
          </p:cNvSpPr>
          <p:nvPr/>
        </p:nvSpPr>
        <p:spPr>
          <a:xfrm>
            <a:off x="6730202" y="64239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</a:t>
            </a:r>
            <a:fld id="{CCF0F3AE-6221-4D43-B24E-11456CA80604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20788-44E2-4BEB-8958-B773A6427AF2}"/>
              </a:ext>
            </a:extLst>
          </p:cNvPr>
          <p:cNvCxnSpPr/>
          <p:nvPr/>
        </p:nvCxnSpPr>
        <p:spPr>
          <a:xfrm>
            <a:off x="367598" y="6410755"/>
            <a:ext cx="84088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352D2-9E20-664C-B37C-23B319FDC29A}"/>
              </a:ext>
            </a:extLst>
          </p:cNvPr>
          <p:cNvSpPr txBox="1"/>
          <p:nvPr/>
        </p:nvSpPr>
        <p:spPr>
          <a:xfrm>
            <a:off x="367598" y="805319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of well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257DA-0C20-AA4A-B0B6-84CD634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" y="1236043"/>
            <a:ext cx="7620000" cy="50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5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366"/>
      </a:accent1>
      <a:accent2>
        <a:srgbClr val="629DD1"/>
      </a:accent2>
      <a:accent3>
        <a:srgbClr val="297FD5"/>
      </a:accent3>
      <a:accent4>
        <a:srgbClr val="808080"/>
      </a:accent4>
      <a:accent5>
        <a:srgbClr val="339966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</Words>
  <Application>Microsoft Macintosh PowerPoint</Application>
  <PresentationFormat>On-screen Show (4:3)</PresentationFormat>
  <Paragraphs>137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FTNF Report for CTOP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2018-06-25T20:36:03Z</dcterms:created>
  <dcterms:modified xsi:type="dcterms:W3CDTF">2018-08-07T18:27:25Z</dcterms:modified>
</cp:coreProperties>
</file>